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muenster.online/index.html" TargetMode="External"/><Relationship Id="rId3" Type="http://schemas.openxmlformats.org/officeDocument/2006/relationships/hyperlink" Target="https://bunny.1a-holzbaumuenster.online/paket-e008de24bd9644bdbf92ebb565a4715d/holzbau-in-m-nster-wann-lohnt-sich-die-planung-und-was-muss-ich-wissen-96ca28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Verfahren, Möglichkeiten und Zusammenhänge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Wann lohnt sich die Planung und was muss ich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